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7"/>
  </p:notesMasterIdLst>
  <p:sldIdLst>
    <p:sldId id="28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2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57" autoAdjust="0"/>
  </p:normalViewPr>
  <p:slideViewPr>
    <p:cSldViewPr snapToGrid="0">
      <p:cViewPr varScale="1">
        <p:scale>
          <a:sx n="111" d="100"/>
          <a:sy n="111" d="100"/>
        </p:scale>
        <p:origin x="53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Farren, PCM" userId="76857319-2aef-4bae-a21d-e8a1a9210305" providerId="ADAL" clId="{E9E2AED4-DF93-46E6-82A0-22F806D1BDA8}"/>
    <pc:docChg chg="modSld">
      <pc:chgData name="Lisa Farren, PCM" userId="76857319-2aef-4bae-a21d-e8a1a9210305" providerId="ADAL" clId="{E9E2AED4-DF93-46E6-82A0-22F806D1BDA8}" dt="2023-10-12T15:30:41.797" v="11" actId="20577"/>
      <pc:docMkLst>
        <pc:docMk/>
      </pc:docMkLst>
      <pc:sldChg chg="modSp mod">
        <pc:chgData name="Lisa Farren, PCM" userId="76857319-2aef-4bae-a21d-e8a1a9210305" providerId="ADAL" clId="{E9E2AED4-DF93-46E6-82A0-22F806D1BDA8}" dt="2023-10-12T15:30:41.797" v="11" actId="20577"/>
        <pc:sldMkLst>
          <pc:docMk/>
          <pc:sldMk cId="675455550" sldId="289"/>
        </pc:sldMkLst>
        <pc:spChg chg="mod">
          <ac:chgData name="Lisa Farren, PCM" userId="76857319-2aef-4bae-a21d-e8a1a9210305" providerId="ADAL" clId="{E9E2AED4-DF93-46E6-82A0-22F806D1BDA8}" dt="2023-10-12T15:30:41.797" v="11" actId="20577"/>
          <ac:spMkLst>
            <pc:docMk/>
            <pc:sldMk cId="675455550" sldId="289"/>
            <ac:spMk id="6" creationId="{153151BB-C142-4C23-B3B2-FA676FFB52C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3FCAA-C511-4A8E-A409-8278EC42057E}" type="datetimeFigureOut">
              <a:rPr lang="en-US" smtClean="0"/>
              <a:t>10/12/2023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A89B1B-8425-4E40-9A16-6A278BC56165}" type="slidenum">
              <a:rPr lang="en-US" smtClean="0"/>
              <a:t>‹#›</a:t>
            </a:fld>
            <a:endParaRPr lang="en-US"/>
          </a:p>
        </p:txBody>
      </p:sp>
    </p:spTree>
    <p:extLst>
      <p:ext uri="{BB962C8B-B14F-4D97-AF65-F5344CB8AC3E}">
        <p14:creationId xmlns:p14="http://schemas.microsoft.com/office/powerpoint/2010/main" val="1749603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DE818-0F3D-4092-B285-2B763CEDBA41}"/>
              </a:ext>
            </a:extLst>
          </p:cNvPr>
          <p:cNvSpPr>
            <a:spLocks noGrp="1"/>
          </p:cNvSpPr>
          <p:nvPr>
            <p:ph type="ctrTitle"/>
          </p:nvPr>
        </p:nvSpPr>
        <p:spPr>
          <a:xfrm>
            <a:off x="1524000" y="1122363"/>
            <a:ext cx="9144000" cy="2387600"/>
          </a:xfrm>
        </p:spPr>
        <p:txBody>
          <a:bodyPr anchor="b"/>
          <a:lstStyle>
            <a:lvl1pPr algn="ctr">
              <a:defRPr sz="6000">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9F32E07A-8473-4F14-857C-1FA17DD7C1EE}"/>
              </a:ext>
            </a:extLst>
          </p:cNvPr>
          <p:cNvSpPr>
            <a:spLocks noGrp="1"/>
          </p:cNvSpPr>
          <p:nvPr>
            <p:ph type="subTitle" idx="1"/>
          </p:nvPr>
        </p:nvSpPr>
        <p:spPr>
          <a:xfrm>
            <a:off x="1524000" y="3602037"/>
            <a:ext cx="9144000" cy="1655763"/>
          </a:xfrm>
        </p:spPr>
        <p:txBody>
          <a:bodyPr/>
          <a:lstStyle>
            <a:lvl1pPr marL="0" indent="0" algn="ctr">
              <a:buNone/>
              <a:defRPr sz="2400">
                <a:latin typeface="Arial Nova Light"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7B1347BD-0232-4C4A-AAFA-D0EE8501DF4B}"/>
              </a:ext>
            </a:extLst>
          </p:cNvPr>
          <p:cNvSpPr>
            <a:spLocks noGrp="1"/>
          </p:cNvSpPr>
          <p:nvPr>
            <p:ph type="sldNum" sz="quarter" idx="12"/>
          </p:nvPr>
        </p:nvSpPr>
        <p:spPr>
          <a:xfrm>
            <a:off x="10940716" y="368802"/>
            <a:ext cx="464347" cy="365125"/>
          </a:xfrm>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a:p>
        </p:txBody>
      </p:sp>
    </p:spTree>
    <p:extLst>
      <p:ext uri="{BB962C8B-B14F-4D97-AF65-F5344CB8AC3E}">
        <p14:creationId xmlns:p14="http://schemas.microsoft.com/office/powerpoint/2010/main" val="1841933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DF568-D145-47D7-BF93-D9AB840C3748}"/>
              </a:ext>
            </a:extLst>
          </p:cNvPr>
          <p:cNvSpPr>
            <a:spLocks noGrp="1"/>
          </p:cNvSpPr>
          <p:nvPr>
            <p:ph type="title"/>
          </p:nvPr>
        </p:nvSpPr>
        <p:spPr/>
        <p:txBody>
          <a:bodyPr/>
          <a:lstStyle>
            <a:lvl1pPr>
              <a:defRPr>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AC4044C4-9B82-4E6D-AE60-4336BD341CC1}"/>
              </a:ext>
            </a:extLst>
          </p:cNvPr>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F9A3A07-BD9D-4AFD-AF84-B903BBD97D33}"/>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a:p>
        </p:txBody>
      </p:sp>
    </p:spTree>
    <p:extLst>
      <p:ext uri="{BB962C8B-B14F-4D97-AF65-F5344CB8AC3E}">
        <p14:creationId xmlns:p14="http://schemas.microsoft.com/office/powerpoint/2010/main" val="1061702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F0F057-F788-4D6A-8CCA-1C70A66142A3}"/>
              </a:ext>
            </a:extLst>
          </p:cNvPr>
          <p:cNvSpPr>
            <a:spLocks noGrp="1"/>
          </p:cNvSpPr>
          <p:nvPr>
            <p:ph type="title" orient="vert"/>
          </p:nvPr>
        </p:nvSpPr>
        <p:spPr>
          <a:xfrm>
            <a:off x="8724901" y="365126"/>
            <a:ext cx="2628900" cy="5811839"/>
          </a:xfrm>
        </p:spPr>
        <p:txBody>
          <a:bodyPr vert="eaVert"/>
          <a:lstStyle>
            <a:lvl1pPr>
              <a:defRPr>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CE3A1BC2-E696-4B7D-82F0-DD550A8191BC}"/>
              </a:ext>
            </a:extLst>
          </p:cNvPr>
          <p:cNvSpPr>
            <a:spLocks noGrp="1"/>
          </p:cNvSpPr>
          <p:nvPr>
            <p:ph type="body" orient="vert" idx="1"/>
          </p:nvPr>
        </p:nvSpPr>
        <p:spPr>
          <a:xfrm>
            <a:off x="838201" y="365126"/>
            <a:ext cx="7734300" cy="5811839"/>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0F479E7-46C9-43C3-AD4F-C385ADF1860D}"/>
              </a:ext>
            </a:extLst>
          </p:cNvPr>
          <p:cNvSpPr>
            <a:spLocks noGrp="1"/>
          </p:cNvSpPr>
          <p:nvPr>
            <p:ph type="sldNum" sz="quarter" idx="12"/>
          </p:nvPr>
        </p:nvSpPr>
        <p:spPr/>
        <p:txBody>
          <a:bodyPr/>
          <a:lstStyle/>
          <a:p>
            <a:fld id="{D09D6828-5254-41E5-A449-BF8842AB4372}" type="slidenum">
              <a:rPr lang="en-US" smtClean="0"/>
              <a:t>‹#›</a:t>
            </a:fld>
            <a:endParaRPr lang="en-US"/>
          </a:p>
        </p:txBody>
      </p:sp>
    </p:spTree>
    <p:extLst>
      <p:ext uri="{BB962C8B-B14F-4D97-AF65-F5344CB8AC3E}">
        <p14:creationId xmlns:p14="http://schemas.microsoft.com/office/powerpoint/2010/main" val="16052583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DE818-0F3D-4092-B285-2B763CEDBA41}"/>
              </a:ext>
            </a:extLst>
          </p:cNvPr>
          <p:cNvSpPr>
            <a:spLocks noGrp="1"/>
          </p:cNvSpPr>
          <p:nvPr>
            <p:ph type="ctrTitle"/>
          </p:nvPr>
        </p:nvSpPr>
        <p:spPr>
          <a:xfrm>
            <a:off x="1524000" y="1122363"/>
            <a:ext cx="9144000" cy="2387600"/>
          </a:xfrm>
        </p:spPr>
        <p:txBody>
          <a:bodyPr anchor="b"/>
          <a:lstStyle>
            <a:lvl1pPr algn="ctr">
              <a:defRPr sz="6000">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9F32E07A-8473-4F14-857C-1FA17DD7C1EE}"/>
              </a:ext>
            </a:extLst>
          </p:cNvPr>
          <p:cNvSpPr>
            <a:spLocks noGrp="1"/>
          </p:cNvSpPr>
          <p:nvPr>
            <p:ph type="subTitle" idx="1"/>
          </p:nvPr>
        </p:nvSpPr>
        <p:spPr>
          <a:xfrm>
            <a:off x="1524000" y="3602038"/>
            <a:ext cx="9144000" cy="1655762"/>
          </a:xfrm>
        </p:spPr>
        <p:txBody>
          <a:bodyPr/>
          <a:lstStyle>
            <a:lvl1pPr marL="0" indent="0" algn="ctr">
              <a:buNone/>
              <a:defRPr sz="2400">
                <a:latin typeface="Arial Nova Light"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a:extLst>
              <a:ext uri="{FF2B5EF4-FFF2-40B4-BE49-F238E27FC236}">
                <a16:creationId xmlns:a16="http://schemas.microsoft.com/office/drawing/2014/main" id="{7B1347BD-0232-4C4A-AAFA-D0EE8501DF4B}"/>
              </a:ext>
            </a:extLst>
          </p:cNvPr>
          <p:cNvSpPr>
            <a:spLocks noGrp="1"/>
          </p:cNvSpPr>
          <p:nvPr>
            <p:ph type="sldNum" sz="quarter" idx="12"/>
          </p:nvPr>
        </p:nvSpPr>
        <p:spPr>
          <a:xfrm>
            <a:off x="10940715" y="368801"/>
            <a:ext cx="464347" cy="365125"/>
          </a:xfrm>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dirty="0"/>
          </a:p>
        </p:txBody>
      </p:sp>
    </p:spTree>
    <p:extLst>
      <p:ext uri="{BB962C8B-B14F-4D97-AF65-F5344CB8AC3E}">
        <p14:creationId xmlns:p14="http://schemas.microsoft.com/office/powerpoint/2010/main" val="524183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DB7D0-BEF5-4570-8D7D-8A16071C56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85660D-3D2E-4A68-BF6C-5AA64EE7BBCE}"/>
              </a:ext>
            </a:extLst>
          </p:cNvPr>
          <p:cNvSpPr>
            <a:spLocks noGrp="1"/>
          </p:cNvSpPr>
          <p:nvPr>
            <p:ph type="dt" sz="half" idx="10"/>
          </p:nvPr>
        </p:nvSpPr>
        <p:spPr/>
        <p:txBody>
          <a:bodyPr/>
          <a:lstStyle/>
          <a:p>
            <a:fld id="{1DBBCC08-6363-406C-98F7-209310D6D625}" type="datetime1">
              <a:rPr lang="en-US" smtClean="0"/>
              <a:t>10/12/2023</a:t>
            </a:fld>
            <a:endParaRPr lang="en-US"/>
          </a:p>
        </p:txBody>
      </p:sp>
      <p:sp>
        <p:nvSpPr>
          <p:cNvPr id="4" name="Footer Placeholder 3">
            <a:extLst>
              <a:ext uri="{FF2B5EF4-FFF2-40B4-BE49-F238E27FC236}">
                <a16:creationId xmlns:a16="http://schemas.microsoft.com/office/drawing/2014/main" id="{3AFE80DF-DF15-4769-AD07-FEA6AC23F380}"/>
              </a:ext>
            </a:extLst>
          </p:cNvPr>
          <p:cNvSpPr>
            <a:spLocks noGrp="1"/>
          </p:cNvSpPr>
          <p:nvPr>
            <p:ph type="ftr" sz="quarter" idx="11"/>
          </p:nvPr>
        </p:nvSpPr>
        <p:spPr/>
        <p:txBody>
          <a:bodyPr/>
          <a:lstStyle/>
          <a:p>
            <a:r>
              <a:rPr lang="en-US"/>
              <a:t>Confidential</a:t>
            </a:r>
          </a:p>
        </p:txBody>
      </p:sp>
      <p:sp>
        <p:nvSpPr>
          <p:cNvPr id="5" name="Slide Number Placeholder 4">
            <a:extLst>
              <a:ext uri="{FF2B5EF4-FFF2-40B4-BE49-F238E27FC236}">
                <a16:creationId xmlns:a16="http://schemas.microsoft.com/office/drawing/2014/main" id="{6AB257F2-746B-4242-9CD3-85C4D6F96A1A}"/>
              </a:ext>
            </a:extLst>
          </p:cNvPr>
          <p:cNvSpPr>
            <a:spLocks noGrp="1"/>
          </p:cNvSpPr>
          <p:nvPr>
            <p:ph type="sldNum" sz="quarter" idx="12"/>
          </p:nvPr>
        </p:nvSpPr>
        <p:spPr/>
        <p:txBody>
          <a:bodyPr/>
          <a:lstStyle/>
          <a:p>
            <a:fld id="{D09D6828-5254-41E5-A449-BF8842AB4372}" type="slidenum">
              <a:rPr lang="en-US" smtClean="0"/>
              <a:t>‹#›</a:t>
            </a:fld>
            <a:endParaRPr lang="en-US"/>
          </a:p>
        </p:txBody>
      </p:sp>
    </p:spTree>
    <p:extLst>
      <p:ext uri="{BB962C8B-B14F-4D97-AF65-F5344CB8AC3E}">
        <p14:creationId xmlns:p14="http://schemas.microsoft.com/office/powerpoint/2010/main" val="4284581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166E2F-BDD0-401E-BC8A-85EEC654B846}"/>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dirty="0"/>
          </a:p>
        </p:txBody>
      </p:sp>
    </p:spTree>
    <p:extLst>
      <p:ext uri="{BB962C8B-B14F-4D97-AF65-F5344CB8AC3E}">
        <p14:creationId xmlns:p14="http://schemas.microsoft.com/office/powerpoint/2010/main" val="3905628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DF2C6-B23D-4378-BCBC-933E8B8506D3}"/>
              </a:ext>
            </a:extLst>
          </p:cNvPr>
          <p:cNvSpPr>
            <a:spLocks noGrp="1"/>
          </p:cNvSpPr>
          <p:nvPr>
            <p:ph type="title"/>
          </p:nvPr>
        </p:nvSpPr>
        <p:spPr/>
        <p:txBody>
          <a:bodyPr/>
          <a:lstStyle>
            <a:lvl1pPr>
              <a:defRPr>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A487DC5E-DE42-4647-B5FE-8D2F12743990}"/>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A15D9C4F-52C6-43AF-AC79-F32529848F82}"/>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a:p>
        </p:txBody>
      </p:sp>
    </p:spTree>
    <p:extLst>
      <p:ext uri="{BB962C8B-B14F-4D97-AF65-F5344CB8AC3E}">
        <p14:creationId xmlns:p14="http://schemas.microsoft.com/office/powerpoint/2010/main" val="1360310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FAEFB-6F66-427C-A9F6-E12F583325E2}"/>
              </a:ext>
            </a:extLst>
          </p:cNvPr>
          <p:cNvSpPr>
            <a:spLocks noGrp="1"/>
          </p:cNvSpPr>
          <p:nvPr>
            <p:ph type="title"/>
          </p:nvPr>
        </p:nvSpPr>
        <p:spPr>
          <a:xfrm>
            <a:off x="831851" y="1709740"/>
            <a:ext cx="10515600" cy="2852737"/>
          </a:xfrm>
        </p:spPr>
        <p:txBody>
          <a:bodyPr anchor="b"/>
          <a:lstStyle>
            <a:lvl1pPr>
              <a:defRPr sz="6000">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1474C2B7-6E1B-4508-9455-B68783E36575}"/>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657406D6-B71B-43FD-B9F5-9802A4423A68}"/>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a:p>
        </p:txBody>
      </p:sp>
    </p:spTree>
    <p:extLst>
      <p:ext uri="{BB962C8B-B14F-4D97-AF65-F5344CB8AC3E}">
        <p14:creationId xmlns:p14="http://schemas.microsoft.com/office/powerpoint/2010/main" val="1198068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60116-99E9-4C85-B3FE-E421CC8C9856}"/>
              </a:ext>
            </a:extLst>
          </p:cNvPr>
          <p:cNvSpPr>
            <a:spLocks noGrp="1"/>
          </p:cNvSpPr>
          <p:nvPr>
            <p:ph type="title"/>
          </p:nvPr>
        </p:nvSpPr>
        <p:spPr/>
        <p:txBody>
          <a:bodyPr/>
          <a:lstStyle>
            <a:lvl1pPr>
              <a:defRPr>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501DB54A-970C-4717-8416-D2E6149880D2}"/>
              </a:ext>
            </a:extLst>
          </p:cNvPr>
          <p:cNvSpPr>
            <a:spLocks noGrp="1"/>
          </p:cNvSpPr>
          <p:nvPr>
            <p:ph sz="half" idx="1"/>
          </p:nvPr>
        </p:nvSpPr>
        <p:spPr>
          <a:xfrm>
            <a:off x="838200" y="1690688"/>
            <a:ext cx="5181600" cy="435133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D16C7C-7317-4EFD-BBFF-845D33574002}"/>
              </a:ext>
            </a:extLst>
          </p:cNvPr>
          <p:cNvSpPr>
            <a:spLocks noGrp="1"/>
          </p:cNvSpPr>
          <p:nvPr>
            <p:ph sz="half" idx="2"/>
          </p:nvPr>
        </p:nvSpPr>
        <p:spPr>
          <a:xfrm>
            <a:off x="6172200" y="1690688"/>
            <a:ext cx="5181600" cy="435133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E8C9707C-D912-4DFC-A46C-A75013EF773E}"/>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a:p>
        </p:txBody>
      </p:sp>
    </p:spTree>
    <p:extLst>
      <p:ext uri="{BB962C8B-B14F-4D97-AF65-F5344CB8AC3E}">
        <p14:creationId xmlns:p14="http://schemas.microsoft.com/office/powerpoint/2010/main" val="2924051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C06ED-44B1-425E-9D65-C31A44EF816C}"/>
              </a:ext>
            </a:extLst>
          </p:cNvPr>
          <p:cNvSpPr>
            <a:spLocks noGrp="1"/>
          </p:cNvSpPr>
          <p:nvPr>
            <p:ph type="title"/>
          </p:nvPr>
        </p:nvSpPr>
        <p:spPr>
          <a:xfrm>
            <a:off x="839788" y="365125"/>
            <a:ext cx="10515600" cy="1325563"/>
          </a:xfrm>
        </p:spPr>
        <p:txBody>
          <a:bodyPr/>
          <a:lstStyle>
            <a:lvl1pPr>
              <a:defRPr>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898CDEFE-F13F-4C34-8192-F330AACFB07C}"/>
              </a:ext>
            </a:extLst>
          </p:cNvPr>
          <p:cNvSpPr>
            <a:spLocks noGrp="1"/>
          </p:cNvSpPr>
          <p:nvPr>
            <p:ph type="body" idx="1"/>
          </p:nvPr>
        </p:nvSpPr>
        <p:spPr>
          <a:xfrm>
            <a:off x="839789" y="1681163"/>
            <a:ext cx="5157787" cy="823912"/>
          </a:xfrm>
        </p:spPr>
        <p:txBody>
          <a:bodyPr anchor="b"/>
          <a:lstStyle>
            <a:lvl1pPr marL="0" indent="0">
              <a:buNone/>
              <a:defRPr sz="2400" b="1">
                <a:latin typeface="Arial" panose="020B0604020202020204" pitchFamily="34" charset="0"/>
                <a:cs typeface="Arial" panose="020B06040202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EF116-3446-4B18-815D-28E6A7A5C28E}"/>
              </a:ext>
            </a:extLst>
          </p:cNvPr>
          <p:cNvSpPr>
            <a:spLocks noGrp="1"/>
          </p:cNvSpPr>
          <p:nvPr>
            <p:ph sz="half" idx="2"/>
          </p:nvPr>
        </p:nvSpPr>
        <p:spPr>
          <a:xfrm>
            <a:off x="839789" y="2505075"/>
            <a:ext cx="5157787"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9BC45B-5011-4101-A781-848DC4840E8F}"/>
              </a:ext>
            </a:extLst>
          </p:cNvPr>
          <p:cNvSpPr>
            <a:spLocks noGrp="1"/>
          </p:cNvSpPr>
          <p:nvPr>
            <p:ph type="body" sz="quarter" idx="3"/>
          </p:nvPr>
        </p:nvSpPr>
        <p:spPr>
          <a:xfrm>
            <a:off x="6172201" y="1681163"/>
            <a:ext cx="5183188" cy="823912"/>
          </a:xfrm>
        </p:spPr>
        <p:txBody>
          <a:bodyPr anchor="b"/>
          <a:lstStyle>
            <a:lvl1pPr marL="0" indent="0">
              <a:buNone/>
              <a:defRPr sz="2400" b="1">
                <a:latin typeface="Arial" panose="020B0604020202020204" pitchFamily="34" charset="0"/>
                <a:cs typeface="Arial" panose="020B06040202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EA8185-B689-4EEA-B7DC-54BE0147406D}"/>
              </a:ext>
            </a:extLst>
          </p:cNvPr>
          <p:cNvSpPr>
            <a:spLocks noGrp="1"/>
          </p:cNvSpPr>
          <p:nvPr>
            <p:ph sz="quarter" idx="4"/>
          </p:nvPr>
        </p:nvSpPr>
        <p:spPr>
          <a:xfrm>
            <a:off x="6172201" y="2505075"/>
            <a:ext cx="5183188"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C7C9A6D1-B7C6-451A-A5D1-1870CF1D2A68}"/>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a:p>
        </p:txBody>
      </p:sp>
    </p:spTree>
    <p:extLst>
      <p:ext uri="{BB962C8B-B14F-4D97-AF65-F5344CB8AC3E}">
        <p14:creationId xmlns:p14="http://schemas.microsoft.com/office/powerpoint/2010/main" val="2827564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DB7D0-BEF5-4570-8D7D-8A16071C5628}"/>
              </a:ext>
            </a:extLst>
          </p:cNvPr>
          <p:cNvSpPr>
            <a:spLocks noGrp="1"/>
          </p:cNvSpPr>
          <p:nvPr>
            <p:ph type="title"/>
          </p:nvPr>
        </p:nvSpPr>
        <p:spPr/>
        <p:txBody>
          <a:bodyPr/>
          <a:lstStyle>
            <a:lvl1pPr>
              <a:defRPr>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5" name="Slide Number Placeholder 4">
            <a:extLst>
              <a:ext uri="{FF2B5EF4-FFF2-40B4-BE49-F238E27FC236}">
                <a16:creationId xmlns:a16="http://schemas.microsoft.com/office/drawing/2014/main" id="{6AB257F2-746B-4242-9CD3-85C4D6F96A1A}"/>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a:p>
        </p:txBody>
      </p:sp>
    </p:spTree>
    <p:extLst>
      <p:ext uri="{BB962C8B-B14F-4D97-AF65-F5344CB8AC3E}">
        <p14:creationId xmlns:p14="http://schemas.microsoft.com/office/powerpoint/2010/main" val="2259334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166E2F-BDD0-401E-BC8A-85EEC654B846}"/>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a:p>
        </p:txBody>
      </p:sp>
    </p:spTree>
    <p:extLst>
      <p:ext uri="{BB962C8B-B14F-4D97-AF65-F5344CB8AC3E}">
        <p14:creationId xmlns:p14="http://schemas.microsoft.com/office/powerpoint/2010/main" val="1923833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7711B-1ABD-4E19-A7AF-D1E7B51B6F68}"/>
              </a:ext>
            </a:extLst>
          </p:cNvPr>
          <p:cNvSpPr>
            <a:spLocks noGrp="1"/>
          </p:cNvSpPr>
          <p:nvPr>
            <p:ph type="title"/>
          </p:nvPr>
        </p:nvSpPr>
        <p:spPr>
          <a:xfrm>
            <a:off x="839788" y="457200"/>
            <a:ext cx="3932237" cy="1600200"/>
          </a:xfrm>
        </p:spPr>
        <p:txBody>
          <a:bodyPr anchor="b"/>
          <a:lstStyle>
            <a:lvl1pPr>
              <a:defRPr sz="3200">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355E399E-7515-4937-AE71-63BAE37477EA}"/>
              </a:ext>
            </a:extLst>
          </p:cNvPr>
          <p:cNvSpPr>
            <a:spLocks noGrp="1"/>
          </p:cNvSpPr>
          <p:nvPr>
            <p:ph idx="1"/>
          </p:nvPr>
        </p:nvSpPr>
        <p:spPr>
          <a:xfrm>
            <a:off x="5183188" y="987426"/>
            <a:ext cx="617220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D456716-D899-4188-9116-D93FAB042138}"/>
              </a:ext>
            </a:extLst>
          </p:cNvPr>
          <p:cNvSpPr>
            <a:spLocks noGrp="1"/>
          </p:cNvSpPr>
          <p:nvPr>
            <p:ph type="body" sz="half" idx="2"/>
          </p:nvPr>
        </p:nvSpPr>
        <p:spPr>
          <a:xfrm>
            <a:off x="839788" y="2057401"/>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0C2E4984-2406-4EE9-AAA9-17686E7A2451}"/>
              </a:ext>
            </a:extLst>
          </p:cNvPr>
          <p:cNvSpPr>
            <a:spLocks noGrp="1"/>
          </p:cNvSpPr>
          <p:nvPr>
            <p:ph type="sldNum" sz="quarter" idx="12"/>
          </p:nvPr>
        </p:nvSpPr>
        <p:spPr/>
        <p:txBody>
          <a:bodyPr/>
          <a:lstStyle/>
          <a:p>
            <a:fld id="{D09D6828-5254-41E5-A449-BF8842AB4372}" type="slidenum">
              <a:rPr lang="en-US" smtClean="0"/>
              <a:t>‹#›</a:t>
            </a:fld>
            <a:endParaRPr lang="en-US"/>
          </a:p>
        </p:txBody>
      </p:sp>
    </p:spTree>
    <p:extLst>
      <p:ext uri="{BB962C8B-B14F-4D97-AF65-F5344CB8AC3E}">
        <p14:creationId xmlns:p14="http://schemas.microsoft.com/office/powerpoint/2010/main" val="59708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43CF6-C835-46B0-BC8B-EA66F4A40087}"/>
              </a:ext>
            </a:extLst>
          </p:cNvPr>
          <p:cNvSpPr>
            <a:spLocks noGrp="1"/>
          </p:cNvSpPr>
          <p:nvPr>
            <p:ph type="title"/>
          </p:nvPr>
        </p:nvSpPr>
        <p:spPr>
          <a:xfrm>
            <a:off x="839788" y="457200"/>
            <a:ext cx="3932237" cy="1600200"/>
          </a:xfrm>
        </p:spPr>
        <p:txBody>
          <a:bodyPr anchor="b"/>
          <a:lstStyle>
            <a:lvl1pPr>
              <a:defRPr sz="3200">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a:t>Click to edit Master title style</a:t>
            </a:r>
          </a:p>
        </p:txBody>
      </p:sp>
      <p:sp>
        <p:nvSpPr>
          <p:cNvPr id="3" name="Picture Placeholder 2">
            <a:extLst>
              <a:ext uri="{FF2B5EF4-FFF2-40B4-BE49-F238E27FC236}">
                <a16:creationId xmlns:a16="http://schemas.microsoft.com/office/drawing/2014/main" id="{6FF4CFCA-BEA6-454F-A806-1C59FB718217}"/>
              </a:ext>
            </a:extLst>
          </p:cNvPr>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5EB69F5C-7447-45AD-979E-44E51A2FB687}"/>
              </a:ext>
            </a:extLst>
          </p:cNvPr>
          <p:cNvSpPr>
            <a:spLocks noGrp="1"/>
          </p:cNvSpPr>
          <p:nvPr>
            <p:ph type="body" sz="half" idx="2"/>
          </p:nvPr>
        </p:nvSpPr>
        <p:spPr>
          <a:xfrm>
            <a:off x="839788" y="2057401"/>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EC942F52-7BDC-4FFE-9E45-DB7B10FCC22D}"/>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09D6828-5254-41E5-A449-BF8842AB4372}" type="slidenum">
              <a:rPr lang="en-US" smtClean="0"/>
              <a:pPr/>
              <a:t>‹#›</a:t>
            </a:fld>
            <a:endParaRPr lang="en-US"/>
          </a:p>
        </p:txBody>
      </p:sp>
    </p:spTree>
    <p:extLst>
      <p:ext uri="{BB962C8B-B14F-4D97-AF65-F5344CB8AC3E}">
        <p14:creationId xmlns:p14="http://schemas.microsoft.com/office/powerpoint/2010/main" val="2415804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JP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hidden="1">
            <a:extLst>
              <a:ext uri="{FF2B5EF4-FFF2-40B4-BE49-F238E27FC236}">
                <a16:creationId xmlns:a16="http://schemas.microsoft.com/office/drawing/2014/main" id="{974D1D2F-18B2-4E7B-B482-230E2FA81D47}"/>
              </a:ext>
            </a:extLst>
          </p:cNvPr>
          <p:cNvSpPr>
            <a:spLocks noGrp="1"/>
          </p:cNvSpPr>
          <p:nvPr>
            <p:ph type="title"/>
          </p:nvPr>
        </p:nvSpPr>
        <p:spPr>
          <a:xfrm>
            <a:off x="838200" y="365125"/>
            <a:ext cx="967499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hidden="1">
            <a:extLst>
              <a:ext uri="{FF2B5EF4-FFF2-40B4-BE49-F238E27FC236}">
                <a16:creationId xmlns:a16="http://schemas.microsoft.com/office/drawing/2014/main" id="{C5D65323-690F-4128-AAC8-56CF6CDCA602}"/>
              </a:ext>
            </a:extLst>
          </p:cNvPr>
          <p:cNvSpPr>
            <a:spLocks noGrp="1"/>
          </p:cNvSpPr>
          <p:nvPr>
            <p:ph type="body" idx="1"/>
          </p:nvPr>
        </p:nvSpPr>
        <p:spPr>
          <a:xfrm>
            <a:off x="838200" y="1695533"/>
            <a:ext cx="9674995"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hidden="1">
            <a:extLst>
              <a:ext uri="{FF2B5EF4-FFF2-40B4-BE49-F238E27FC236}">
                <a16:creationId xmlns:a16="http://schemas.microsoft.com/office/drawing/2014/main" id="{8B9414FE-36DE-4C82-A79F-0EC0CC79D321}"/>
              </a:ext>
            </a:extLst>
          </p:cNvPr>
          <p:cNvSpPr>
            <a:spLocks noGrp="1"/>
          </p:cNvSpPr>
          <p:nvPr>
            <p:ph type="dt" sz="half" idx="2"/>
          </p:nvPr>
        </p:nvSpPr>
        <p:spPr>
          <a:xfrm>
            <a:off x="8884920" y="6356351"/>
            <a:ext cx="13339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hidden="1">
            <a:extLst>
              <a:ext uri="{FF2B5EF4-FFF2-40B4-BE49-F238E27FC236}">
                <a16:creationId xmlns:a16="http://schemas.microsoft.com/office/drawing/2014/main" id="{8F824166-0EEE-4B4F-92BE-266264C17B06}"/>
              </a:ext>
            </a:extLst>
          </p:cNvPr>
          <p:cNvSpPr>
            <a:spLocks noGrp="1"/>
          </p:cNvSpPr>
          <p:nvPr>
            <p:ph type="ftr" sz="quarter" idx="3"/>
          </p:nvPr>
        </p:nvSpPr>
        <p:spPr>
          <a:xfrm>
            <a:off x="849430" y="6368048"/>
            <a:ext cx="77411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hidden="1">
            <a:extLst>
              <a:ext uri="{FF2B5EF4-FFF2-40B4-BE49-F238E27FC236}">
                <a16:creationId xmlns:a16="http://schemas.microsoft.com/office/drawing/2014/main" id="{7671EB5F-BFA9-488C-8684-153E51E6902A}"/>
              </a:ext>
            </a:extLst>
          </p:cNvPr>
          <p:cNvSpPr>
            <a:spLocks noGrp="1"/>
          </p:cNvSpPr>
          <p:nvPr>
            <p:ph type="sldNum" sz="quarter" idx="4"/>
          </p:nvPr>
        </p:nvSpPr>
        <p:spPr>
          <a:xfrm>
            <a:off x="10940717" y="368802"/>
            <a:ext cx="4130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9D6828-5254-41E5-A449-BF8842AB4372}" type="slidenum">
              <a:rPr lang="en-US" smtClean="0"/>
              <a:t>‹#›</a:t>
            </a:fld>
            <a:endParaRPr lang="en-US"/>
          </a:p>
        </p:txBody>
      </p:sp>
      <p:sp>
        <p:nvSpPr>
          <p:cNvPr id="8" name="Rectangle 7">
            <a:extLst>
              <a:ext uri="{FF2B5EF4-FFF2-40B4-BE49-F238E27FC236}">
                <a16:creationId xmlns:a16="http://schemas.microsoft.com/office/drawing/2014/main" id="{C4904F6B-6C18-430F-8AA8-C651129276B9}"/>
              </a:ext>
            </a:extLst>
          </p:cNvPr>
          <p:cNvSpPr/>
          <p:nvPr userDrawn="1"/>
        </p:nvSpPr>
        <p:spPr>
          <a:xfrm>
            <a:off x="1" y="0"/>
            <a:ext cx="296779" cy="6858000"/>
          </a:xfrm>
          <a:prstGeom prst="rect">
            <a:avLst/>
          </a:prstGeom>
          <a:solidFill>
            <a:srgbClr val="702082"/>
          </a:solidFill>
          <a:ln>
            <a:solidFill>
              <a:srgbClr val="8431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a:extLst>
              <a:ext uri="{FF2B5EF4-FFF2-40B4-BE49-F238E27FC236}">
                <a16:creationId xmlns:a16="http://schemas.microsoft.com/office/drawing/2014/main" id="{CE42BBEF-C8FB-45CF-B311-17191141B374}"/>
              </a:ext>
            </a:extLst>
          </p:cNvPr>
          <p:cNvSpPr/>
          <p:nvPr userDrawn="1"/>
        </p:nvSpPr>
        <p:spPr>
          <a:xfrm>
            <a:off x="296781" y="0"/>
            <a:ext cx="45719" cy="6858000"/>
          </a:xfrm>
          <a:prstGeom prst="rect">
            <a:avLst/>
          </a:prstGeom>
          <a:solidFill>
            <a:srgbClr val="A2D45E"/>
          </a:solidFill>
          <a:ln>
            <a:solidFill>
              <a:srgbClr val="A2D4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0" name="Picture 9" descr="A close-up of a sign&#10;&#10;Description automatically generated with low confidence">
            <a:extLst>
              <a:ext uri="{FF2B5EF4-FFF2-40B4-BE49-F238E27FC236}">
                <a16:creationId xmlns:a16="http://schemas.microsoft.com/office/drawing/2014/main" id="{5378D440-3E24-4469-83EA-DB0C042FA0CA}"/>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896030" y="5281362"/>
            <a:ext cx="801061" cy="1271839"/>
          </a:xfrm>
          <a:prstGeom prst="rect">
            <a:avLst/>
          </a:prstGeom>
        </p:spPr>
      </p:pic>
      <p:sp>
        <p:nvSpPr>
          <p:cNvPr id="12" name="Footer Placeholder 4">
            <a:extLst>
              <a:ext uri="{FF2B5EF4-FFF2-40B4-BE49-F238E27FC236}">
                <a16:creationId xmlns:a16="http://schemas.microsoft.com/office/drawing/2014/main" id="{11FFAC00-D26A-489C-A891-0116E07FF5C7}"/>
              </a:ext>
            </a:extLst>
          </p:cNvPr>
          <p:cNvSpPr txBox="1">
            <a:spLocks/>
          </p:cNvSpPr>
          <p:nvPr userDrawn="1"/>
        </p:nvSpPr>
        <p:spPr>
          <a:xfrm>
            <a:off x="1082040" y="6370638"/>
            <a:ext cx="7741117" cy="365125"/>
          </a:xfrm>
          <a:prstGeom prst="rect">
            <a:avLst/>
          </a:prstGeom>
        </p:spPr>
        <p:txBody>
          <a:bodyPr/>
          <a:lstStyle>
            <a:defPPr>
              <a:defRPr lang="en-US"/>
            </a:defPPr>
            <a:lvl1pPr marL="0" algn="l" defTabSz="914400" rtl="0" eaLnBrk="1" latinLnBrk="0" hangingPunct="1">
              <a:defRPr sz="18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a:solidFill>
                  <a:srgbClr val="58595B"/>
                </a:solidFill>
              </a:rPr>
              <a:t>Confidential and Proprietary</a:t>
            </a:r>
          </a:p>
        </p:txBody>
      </p:sp>
    </p:spTree>
    <p:extLst>
      <p:ext uri="{BB962C8B-B14F-4D97-AF65-F5344CB8AC3E}">
        <p14:creationId xmlns:p14="http://schemas.microsoft.com/office/powerpoint/2010/main" val="20875684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377" rtl="0" eaLnBrk="1" latinLnBrk="0" hangingPunct="1">
        <a:lnSpc>
          <a:spcPct val="90000"/>
        </a:lnSpc>
        <a:spcBef>
          <a:spcPct val="0"/>
        </a:spcBef>
        <a:buNone/>
        <a:defRPr sz="4400" b="1" kern="1200">
          <a:solidFill>
            <a:srgbClr val="702082"/>
          </a:solidFill>
          <a:latin typeface="+mj-lt"/>
          <a:ea typeface="+mj-ea"/>
          <a:cs typeface="+mj-cs"/>
        </a:defRPr>
      </a:lvl1pPr>
    </p:titleStyle>
    <p:bodyStyle>
      <a:lvl1pPr marL="228594" indent="-228594" algn="l" defTabSz="914377" rtl="0" eaLnBrk="1" latinLnBrk="0" hangingPunct="1">
        <a:lnSpc>
          <a:spcPct val="90000"/>
        </a:lnSpc>
        <a:spcBef>
          <a:spcPts val="1000"/>
        </a:spcBef>
        <a:buFontTx/>
        <a:buBlip>
          <a:blip r:embed="rId14"/>
        </a:buBlip>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Clr>
          <a:srgbClr val="702082"/>
        </a:buClr>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Clr>
          <a:srgbClr val="702082"/>
        </a:buClr>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Clr>
          <a:srgbClr val="702082"/>
        </a:buClr>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Clr>
          <a:srgbClr val="702082"/>
        </a:buClr>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hidden="1">
            <a:extLst>
              <a:ext uri="{FF2B5EF4-FFF2-40B4-BE49-F238E27FC236}">
                <a16:creationId xmlns:a16="http://schemas.microsoft.com/office/drawing/2014/main" id="{974D1D2F-18B2-4E7B-B482-230E2FA81D47}"/>
              </a:ext>
            </a:extLst>
          </p:cNvPr>
          <p:cNvSpPr>
            <a:spLocks noGrp="1"/>
          </p:cNvSpPr>
          <p:nvPr>
            <p:ph type="title"/>
          </p:nvPr>
        </p:nvSpPr>
        <p:spPr>
          <a:xfrm>
            <a:off x="838200" y="365125"/>
            <a:ext cx="9674994"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hidden="1">
            <a:extLst>
              <a:ext uri="{FF2B5EF4-FFF2-40B4-BE49-F238E27FC236}">
                <a16:creationId xmlns:a16="http://schemas.microsoft.com/office/drawing/2014/main" id="{C5D65323-690F-4128-AAC8-56CF6CDCA602}"/>
              </a:ext>
            </a:extLst>
          </p:cNvPr>
          <p:cNvSpPr>
            <a:spLocks noGrp="1"/>
          </p:cNvSpPr>
          <p:nvPr>
            <p:ph type="body" idx="1"/>
          </p:nvPr>
        </p:nvSpPr>
        <p:spPr>
          <a:xfrm>
            <a:off x="838200" y="1695534"/>
            <a:ext cx="967499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hidden="1">
            <a:extLst>
              <a:ext uri="{FF2B5EF4-FFF2-40B4-BE49-F238E27FC236}">
                <a16:creationId xmlns:a16="http://schemas.microsoft.com/office/drawing/2014/main" id="{8B9414FE-36DE-4C82-A79F-0EC0CC79D321}"/>
              </a:ext>
            </a:extLst>
          </p:cNvPr>
          <p:cNvSpPr>
            <a:spLocks noGrp="1"/>
          </p:cNvSpPr>
          <p:nvPr>
            <p:ph type="dt" sz="half" idx="2"/>
          </p:nvPr>
        </p:nvSpPr>
        <p:spPr>
          <a:xfrm>
            <a:off x="8884919" y="6356350"/>
            <a:ext cx="13339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E9DF4E-43FE-4AB4-8585-BB9F31D469B6}" type="datetime1">
              <a:rPr lang="en-US" smtClean="0"/>
              <a:t>10/12/2023</a:t>
            </a:fld>
            <a:endParaRPr lang="en-US"/>
          </a:p>
        </p:txBody>
      </p:sp>
      <p:sp>
        <p:nvSpPr>
          <p:cNvPr id="5" name="Footer Placeholder 4" hidden="1">
            <a:extLst>
              <a:ext uri="{FF2B5EF4-FFF2-40B4-BE49-F238E27FC236}">
                <a16:creationId xmlns:a16="http://schemas.microsoft.com/office/drawing/2014/main" id="{8F824166-0EEE-4B4F-92BE-266264C17B06}"/>
              </a:ext>
            </a:extLst>
          </p:cNvPr>
          <p:cNvSpPr>
            <a:spLocks noGrp="1"/>
          </p:cNvSpPr>
          <p:nvPr>
            <p:ph type="ftr" sz="quarter" idx="3"/>
          </p:nvPr>
        </p:nvSpPr>
        <p:spPr>
          <a:xfrm>
            <a:off x="849429" y="6368047"/>
            <a:ext cx="77411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Confidential</a:t>
            </a:r>
            <a:endParaRPr lang="en-US" dirty="0"/>
          </a:p>
        </p:txBody>
      </p:sp>
      <p:sp>
        <p:nvSpPr>
          <p:cNvPr id="6" name="Slide Number Placeholder 5" hidden="1">
            <a:extLst>
              <a:ext uri="{FF2B5EF4-FFF2-40B4-BE49-F238E27FC236}">
                <a16:creationId xmlns:a16="http://schemas.microsoft.com/office/drawing/2014/main" id="{7671EB5F-BFA9-488C-8684-153E51E6902A}"/>
              </a:ext>
            </a:extLst>
          </p:cNvPr>
          <p:cNvSpPr>
            <a:spLocks noGrp="1"/>
          </p:cNvSpPr>
          <p:nvPr>
            <p:ph type="sldNum" sz="quarter" idx="4"/>
          </p:nvPr>
        </p:nvSpPr>
        <p:spPr>
          <a:xfrm>
            <a:off x="10940716" y="368801"/>
            <a:ext cx="4130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9D6828-5254-41E5-A449-BF8842AB4372}" type="slidenum">
              <a:rPr lang="en-US" smtClean="0"/>
              <a:t>‹#›</a:t>
            </a:fld>
            <a:endParaRPr lang="en-US"/>
          </a:p>
        </p:txBody>
      </p:sp>
      <p:sp>
        <p:nvSpPr>
          <p:cNvPr id="8" name="Rectangle 7">
            <a:extLst>
              <a:ext uri="{FF2B5EF4-FFF2-40B4-BE49-F238E27FC236}">
                <a16:creationId xmlns:a16="http://schemas.microsoft.com/office/drawing/2014/main" id="{C4904F6B-6C18-430F-8AA8-C651129276B9}"/>
              </a:ext>
            </a:extLst>
          </p:cNvPr>
          <p:cNvSpPr/>
          <p:nvPr userDrawn="1"/>
        </p:nvSpPr>
        <p:spPr>
          <a:xfrm>
            <a:off x="0" y="0"/>
            <a:ext cx="296779" cy="6858000"/>
          </a:xfrm>
          <a:prstGeom prst="rect">
            <a:avLst/>
          </a:prstGeom>
          <a:solidFill>
            <a:srgbClr val="702082"/>
          </a:solidFill>
          <a:ln>
            <a:solidFill>
              <a:srgbClr val="8431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E42BBEF-C8FB-45CF-B311-17191141B374}"/>
              </a:ext>
            </a:extLst>
          </p:cNvPr>
          <p:cNvSpPr/>
          <p:nvPr userDrawn="1"/>
        </p:nvSpPr>
        <p:spPr>
          <a:xfrm>
            <a:off x="296779" y="0"/>
            <a:ext cx="45719" cy="6858000"/>
          </a:xfrm>
          <a:prstGeom prst="rect">
            <a:avLst/>
          </a:prstGeom>
          <a:solidFill>
            <a:srgbClr val="A2D45E"/>
          </a:solidFill>
          <a:ln>
            <a:solidFill>
              <a:srgbClr val="A2D4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close-up of a sign&#10;&#10;Description automatically generated with low confidence">
            <a:extLst>
              <a:ext uri="{FF2B5EF4-FFF2-40B4-BE49-F238E27FC236}">
                <a16:creationId xmlns:a16="http://schemas.microsoft.com/office/drawing/2014/main" id="{5378D440-3E24-4469-83EA-DB0C042FA0CA}"/>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029" y="5281361"/>
            <a:ext cx="801061" cy="1271838"/>
          </a:xfrm>
          <a:prstGeom prst="rect">
            <a:avLst/>
          </a:prstGeom>
        </p:spPr>
      </p:pic>
      <p:sp>
        <p:nvSpPr>
          <p:cNvPr id="12" name="Footer Placeholder 4">
            <a:extLst>
              <a:ext uri="{FF2B5EF4-FFF2-40B4-BE49-F238E27FC236}">
                <a16:creationId xmlns:a16="http://schemas.microsoft.com/office/drawing/2014/main" id="{11FFAC00-D26A-489C-A891-0116E07FF5C7}"/>
              </a:ext>
            </a:extLst>
          </p:cNvPr>
          <p:cNvSpPr txBox="1">
            <a:spLocks/>
          </p:cNvSpPr>
          <p:nvPr userDrawn="1"/>
        </p:nvSpPr>
        <p:spPr>
          <a:xfrm>
            <a:off x="1082040" y="6370637"/>
            <a:ext cx="7741117" cy="365125"/>
          </a:xfrm>
          <a:prstGeom prst="rect">
            <a:avLst/>
          </a:prstGeom>
        </p:spPr>
        <p:txBody>
          <a:bodyPr/>
          <a:lstStyle>
            <a:defPPr>
              <a:defRPr lang="en-US"/>
            </a:defPPr>
            <a:lvl1pPr marL="0" algn="l" defTabSz="914400" rtl="0" eaLnBrk="1" latinLnBrk="0" hangingPunct="1">
              <a:defRPr sz="18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dirty="0">
                <a:solidFill>
                  <a:srgbClr val="58595B"/>
                </a:solidFill>
              </a:rPr>
              <a:t>Confidential and Proprietary</a:t>
            </a:r>
          </a:p>
        </p:txBody>
      </p:sp>
    </p:spTree>
    <p:extLst>
      <p:ext uri="{BB962C8B-B14F-4D97-AF65-F5344CB8AC3E}">
        <p14:creationId xmlns:p14="http://schemas.microsoft.com/office/powerpoint/2010/main" val="3076075116"/>
      </p:ext>
    </p:extLst>
  </p:cSld>
  <p:clrMap bg1="lt1" tx1="dk1" bg2="lt2" tx2="dk2" accent1="accent1" accent2="accent2" accent3="accent3" accent4="accent4" accent5="accent5" accent6="accent6" hlink="hlink" folHlink="folHlink"/>
  <p:sldLayoutIdLst>
    <p:sldLayoutId id="2147483673" r:id="rId1"/>
    <p:sldLayoutId id="2147483675" r:id="rId2"/>
    <p:sldLayoutId id="2147483676" r:id="rId3"/>
  </p:sldLayoutIdLst>
  <p:hf hdr="0" ftr="0" dt="0"/>
  <p:txStyles>
    <p:titleStyle>
      <a:lvl1pPr algn="ctr" defTabSz="914400" rtl="0" eaLnBrk="1" latinLnBrk="0" hangingPunct="1">
        <a:lnSpc>
          <a:spcPct val="90000"/>
        </a:lnSpc>
        <a:spcBef>
          <a:spcPct val="0"/>
        </a:spcBef>
        <a:buNone/>
        <a:defRPr sz="4400" b="1" kern="1200">
          <a:solidFill>
            <a:srgbClr val="702082"/>
          </a:solidFill>
          <a:latin typeface="+mj-lt"/>
          <a:ea typeface="+mj-ea"/>
          <a:cs typeface="+mj-cs"/>
        </a:defRPr>
      </a:lvl1pPr>
    </p:titleStyle>
    <p:bodyStyle>
      <a:lvl1pPr marL="228600" indent="-228600" algn="l" defTabSz="914400" rtl="0" eaLnBrk="1" latinLnBrk="0" hangingPunct="1">
        <a:lnSpc>
          <a:spcPct val="90000"/>
        </a:lnSpc>
        <a:spcBef>
          <a:spcPts val="1000"/>
        </a:spcBef>
        <a:buFontTx/>
        <a:buBlip>
          <a:blip r:embed="rId6"/>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70208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70208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70208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70208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enee.Broadbent@sonehealthcare.com"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25A94E3C-DAEA-C4FA-8F2B-B8BC7C82F996}"/>
              </a:ext>
            </a:extLst>
          </p:cNvPr>
          <p:cNvPicPr>
            <a:picLocks noChangeAspect="1"/>
          </p:cNvPicPr>
          <p:nvPr/>
        </p:nvPicPr>
        <p:blipFill>
          <a:blip r:embed="rId2"/>
          <a:stretch>
            <a:fillRect/>
          </a:stretch>
        </p:blipFill>
        <p:spPr>
          <a:xfrm>
            <a:off x="619151" y="1396709"/>
            <a:ext cx="3120424" cy="3957611"/>
          </a:xfrm>
          <a:prstGeom prst="rect">
            <a:avLst/>
          </a:prstGeom>
        </p:spPr>
      </p:pic>
      <p:sp>
        <p:nvSpPr>
          <p:cNvPr id="6" name="TextBox 4">
            <a:extLst>
              <a:ext uri="{FF2B5EF4-FFF2-40B4-BE49-F238E27FC236}">
                <a16:creationId xmlns:a16="http://schemas.microsoft.com/office/drawing/2014/main" id="{153151BB-C142-4C23-B3B2-FA676FFB52CD}"/>
              </a:ext>
            </a:extLst>
          </p:cNvPr>
          <p:cNvSpPr txBox="1">
            <a:spLocks noChangeArrowheads="1"/>
          </p:cNvSpPr>
          <p:nvPr/>
        </p:nvSpPr>
        <p:spPr bwMode="auto">
          <a:xfrm>
            <a:off x="3739576" y="1542329"/>
            <a:ext cx="7070664" cy="408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50505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969696"/>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969696"/>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969696"/>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969696"/>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969696"/>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969696"/>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969696"/>
                </a:solidFill>
                <a:latin typeface="Arial" panose="020B0604020202020204" pitchFamily="34" charset="0"/>
                <a:ea typeface="ＭＳ Ｐゴシック" panose="020B0600070205080204" pitchFamily="34" charset="-128"/>
              </a:defRPr>
            </a:lvl9pPr>
          </a:lstStyle>
          <a:p>
            <a:pPr algn="l">
              <a:buNone/>
            </a:pPr>
            <a:r>
              <a:rPr lang="en-US" sz="1200" dirty="0">
                <a:cs typeface="Arial" panose="020B0604020202020204" pitchFamily="34" charset="0"/>
              </a:rPr>
              <a:t>R</a:t>
            </a:r>
            <a:r>
              <a:rPr lang="en-US" sz="1200" b="0" i="0" dirty="0">
                <a:effectLst/>
                <a:cs typeface="Arial" panose="020B0604020202020204" pitchFamily="34" charset="0"/>
              </a:rPr>
              <a:t>enee Broadbent joined SoNE HEALTH as Vice President of Information Technology in January of 2021</a:t>
            </a:r>
            <a:r>
              <a:rPr lang="en-US" sz="1200" dirty="0">
                <a:cs typeface="Arial" panose="020B0604020202020204" pitchFamily="34" charset="0"/>
              </a:rPr>
              <a:t> was named Chief Information Officer in 2022. </a:t>
            </a:r>
            <a:r>
              <a:rPr lang="en-US" sz="1200" b="0" i="0" dirty="0">
                <a:effectLst/>
                <a:cs typeface="Arial" panose="020B0604020202020204" pitchFamily="34" charset="0"/>
              </a:rPr>
              <a:t>She is a senior level healthcare executive with extensive background in strategic planning, information technology, digital strategy, value-based care and data security. She has held the role of Chief Information Officer and Chief Information Security Officer in both hospital health systems and Managed Care Organizations (MCO).  She currently serves as SoNE’s Chief Information Officer and Information Security Officer as well as its Chief Compliance &amp; Privacy Officer.</a:t>
            </a:r>
          </a:p>
          <a:p>
            <a:pPr algn="l">
              <a:buNone/>
            </a:pPr>
            <a:r>
              <a:rPr lang="en-US" sz="1200" b="0" i="0" dirty="0">
                <a:effectLst/>
                <a:cs typeface="Arial" panose="020B0604020202020204" pitchFamily="34" charset="0"/>
              </a:rPr>
              <a:t>Prior to joining SoNE, Renee served as Senior Manager at Wolf &amp; Company, P.C. and as AVP of Population Health Information Technology and Strategy at UMass Memorial Health Care in Worcester, Massachusetts.  While at UMass Memorial, she led the data and analytics team to help UMass Memorial Health Care achieve HIMSS Stage 7 Analytics for both inpatient and outpatient, only 2% of health systems in the country achieve this honor.   </a:t>
            </a:r>
          </a:p>
          <a:p>
            <a:pPr algn="l">
              <a:buNone/>
            </a:pPr>
            <a:r>
              <a:rPr lang="en-US" sz="1200" dirty="0">
                <a:cs typeface="Arial" panose="020B0604020202020204" pitchFamily="34" charset="0"/>
              </a:rPr>
              <a:t>Since coming to SoNE, she has implemented a robust Medical Economics System, a state-of-the-art Security Strategy and implementation, ensuring the highest level of data security for SoNE. Further, she’s built a robust data warehouse and was one of the first organizations to connect to the Connecticut state HIE, Connie. </a:t>
            </a:r>
            <a:endParaRPr lang="en-US" sz="1200" b="0" i="0" dirty="0">
              <a:effectLst/>
              <a:cs typeface="Arial" panose="020B0604020202020204" pitchFamily="34" charset="0"/>
            </a:endParaRPr>
          </a:p>
          <a:p>
            <a:pPr algn="l">
              <a:buNone/>
            </a:pPr>
            <a:r>
              <a:rPr lang="en-US" sz="1200" b="0" i="0" dirty="0">
                <a:effectLst/>
                <a:cs typeface="Arial" panose="020B0604020202020204" pitchFamily="34" charset="0"/>
              </a:rPr>
              <a:t>Renee serves on several advisory boards related to technology, is an Adjunct Professor at Southern New Hampshire University</a:t>
            </a:r>
            <a:r>
              <a:rPr lang="en-US" sz="1200" dirty="0">
                <a:cs typeface="Arial" panose="020B0604020202020204" pitchFamily="34" charset="0"/>
              </a:rPr>
              <a:t>, is </a:t>
            </a:r>
            <a:r>
              <a:rPr lang="en-US" sz="1200" b="0" i="0" dirty="0">
                <a:effectLst/>
                <a:cs typeface="Arial" panose="020B0604020202020204" pitchFamily="34" charset="0"/>
              </a:rPr>
              <a:t>HITRUST Certified, and is an accomplished author.  She </a:t>
            </a:r>
            <a:r>
              <a:rPr lang="en-US" sz="1200" dirty="0">
                <a:cs typeface="Arial" panose="020B0604020202020204" pitchFamily="34" charset="0"/>
              </a:rPr>
              <a:t>speaks frequently at HIMSS events on a variety of topics including Digital Strategy, Health Equity and </a:t>
            </a:r>
            <a:r>
              <a:rPr lang="en-US" sz="1200">
                <a:cs typeface="Arial" panose="020B0604020202020204" pitchFamily="34" charset="0"/>
              </a:rPr>
              <a:t>Data Security an</a:t>
            </a:r>
            <a:r>
              <a:rPr lang="en-US" sz="1200" dirty="0">
                <a:cs typeface="Arial" panose="020B0604020202020204" pitchFamily="34" charset="0"/>
              </a:rPr>
              <a:t>d</a:t>
            </a:r>
            <a:r>
              <a:rPr lang="en-US" sz="1200">
                <a:cs typeface="Arial" panose="020B0604020202020204" pitchFamily="34" charset="0"/>
              </a:rPr>
              <a:t> </a:t>
            </a:r>
            <a:r>
              <a:rPr lang="en-US" sz="1200" dirty="0">
                <a:cs typeface="Arial" panose="020B0604020202020204" pitchFamily="34" charset="0"/>
              </a:rPr>
              <a:t>is currently the President of HIMSS New England and a founding member of Bluebird Leaders. </a:t>
            </a:r>
            <a:endParaRPr lang="en-US" sz="1200" b="0" i="0" dirty="0">
              <a:effectLst/>
              <a:cs typeface="Arial" panose="020B0604020202020204" pitchFamily="34" charset="0"/>
            </a:endParaRPr>
          </a:p>
        </p:txBody>
      </p:sp>
      <p:sp>
        <p:nvSpPr>
          <p:cNvPr id="7" name="Content Placeholder 2">
            <a:extLst>
              <a:ext uri="{FF2B5EF4-FFF2-40B4-BE49-F238E27FC236}">
                <a16:creationId xmlns:a16="http://schemas.microsoft.com/office/drawing/2014/main" id="{D5CB4985-D23B-443B-86CB-F4673D29A38D}"/>
              </a:ext>
            </a:extLst>
          </p:cNvPr>
          <p:cNvSpPr txBox="1">
            <a:spLocks/>
          </p:cNvSpPr>
          <p:nvPr/>
        </p:nvSpPr>
        <p:spPr bwMode="auto">
          <a:xfrm>
            <a:off x="486417" y="996442"/>
            <a:ext cx="1080524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rgbClr val="505050"/>
                </a:solidFill>
                <a:latin typeface="+mn-lt"/>
                <a:ea typeface="+mn-ea"/>
              </a:defRPr>
            </a:lvl2pPr>
            <a:lvl3pPr marL="1143000" indent="-228600" algn="l" rtl="0" eaLnBrk="0" fontAlgn="base" hangingPunct="0">
              <a:spcBef>
                <a:spcPct val="20000"/>
              </a:spcBef>
              <a:spcAft>
                <a:spcPct val="0"/>
              </a:spcAft>
              <a:buChar char="•"/>
              <a:defRPr sz="1600">
                <a:solidFill>
                  <a:srgbClr val="969696"/>
                </a:solidFill>
                <a:latin typeface="+mn-lt"/>
                <a:ea typeface="+mn-ea"/>
              </a:defRPr>
            </a:lvl3pPr>
            <a:lvl4pPr marL="1600200" indent="-228600" algn="l" rtl="0" eaLnBrk="0" fontAlgn="base" hangingPunct="0">
              <a:spcBef>
                <a:spcPct val="20000"/>
              </a:spcBef>
              <a:spcAft>
                <a:spcPct val="0"/>
              </a:spcAft>
              <a:buChar char="–"/>
              <a:defRPr sz="1400">
                <a:solidFill>
                  <a:srgbClr val="969696"/>
                </a:solidFill>
                <a:latin typeface="+mn-lt"/>
                <a:ea typeface="+mn-ea"/>
              </a:defRPr>
            </a:lvl4pPr>
            <a:lvl5pPr marL="2057400" indent="-228600" algn="l" rtl="0" eaLnBrk="0" fontAlgn="base" hangingPunct="0">
              <a:spcBef>
                <a:spcPct val="20000"/>
              </a:spcBef>
              <a:spcAft>
                <a:spcPct val="0"/>
              </a:spcAft>
              <a:buChar char="»"/>
              <a:defRPr sz="1200">
                <a:solidFill>
                  <a:srgbClr val="969696"/>
                </a:solidFill>
                <a:latin typeface="+mn-lt"/>
                <a:ea typeface="+mn-ea"/>
              </a:defRPr>
            </a:lvl5pPr>
            <a:lvl6pPr marL="2514600" indent="-228600" algn="l" rtl="0" fontAlgn="base">
              <a:spcBef>
                <a:spcPct val="20000"/>
              </a:spcBef>
              <a:spcAft>
                <a:spcPct val="0"/>
              </a:spcAft>
              <a:buChar char="»"/>
              <a:defRPr sz="1200">
                <a:solidFill>
                  <a:srgbClr val="969696"/>
                </a:solidFill>
                <a:latin typeface="+mn-lt"/>
                <a:ea typeface="+mn-ea"/>
              </a:defRPr>
            </a:lvl6pPr>
            <a:lvl7pPr marL="2971800" indent="-228600" algn="l" rtl="0" fontAlgn="base">
              <a:spcBef>
                <a:spcPct val="20000"/>
              </a:spcBef>
              <a:spcAft>
                <a:spcPct val="0"/>
              </a:spcAft>
              <a:buChar char="»"/>
              <a:defRPr sz="1200">
                <a:solidFill>
                  <a:srgbClr val="969696"/>
                </a:solidFill>
                <a:latin typeface="+mn-lt"/>
                <a:ea typeface="+mn-ea"/>
              </a:defRPr>
            </a:lvl7pPr>
            <a:lvl8pPr marL="3429000" indent="-228600" algn="l" rtl="0" fontAlgn="base">
              <a:spcBef>
                <a:spcPct val="20000"/>
              </a:spcBef>
              <a:spcAft>
                <a:spcPct val="0"/>
              </a:spcAft>
              <a:buChar char="»"/>
              <a:defRPr sz="1200">
                <a:solidFill>
                  <a:srgbClr val="969696"/>
                </a:solidFill>
                <a:latin typeface="+mn-lt"/>
                <a:ea typeface="+mn-ea"/>
              </a:defRPr>
            </a:lvl8pPr>
            <a:lvl9pPr marL="3886200" indent="-228600" algn="l" rtl="0" fontAlgn="base">
              <a:spcBef>
                <a:spcPct val="20000"/>
              </a:spcBef>
              <a:spcAft>
                <a:spcPct val="0"/>
              </a:spcAft>
              <a:buChar char="»"/>
              <a:defRPr sz="1200">
                <a:solidFill>
                  <a:srgbClr val="969696"/>
                </a:solidFill>
                <a:latin typeface="+mn-lt"/>
                <a:ea typeface="+mn-ea"/>
              </a:defRPr>
            </a:lvl9pPr>
          </a:lstStyle>
          <a:p>
            <a:pPr marL="0" indent="0" algn="ctr">
              <a:buFontTx/>
              <a:buNone/>
              <a:defRPr/>
            </a:pPr>
            <a:r>
              <a:rPr lang="en-US" sz="1600" b="1" kern="0" dirty="0">
                <a:solidFill>
                  <a:srgbClr val="702082"/>
                </a:solidFill>
                <a:latin typeface="Arial" panose="020B0604020202020204" pitchFamily="34" charset="0"/>
                <a:cs typeface="Arial" panose="020B0604020202020204" pitchFamily="34" charset="0"/>
              </a:rPr>
              <a:t>SoNE HEALTH Chief Information Officer &amp; Information Security Officer | Chief Compliance &amp; Privacy Officer  President, HIMSS New England</a:t>
            </a:r>
            <a:endParaRPr lang="en-US" sz="1800" b="1" kern="0" dirty="0">
              <a:solidFill>
                <a:srgbClr val="702082"/>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83ACB977-0505-41BA-AA35-3FE234B5DF32}"/>
              </a:ext>
            </a:extLst>
          </p:cNvPr>
          <p:cNvSpPr txBox="1"/>
          <p:nvPr/>
        </p:nvSpPr>
        <p:spPr>
          <a:xfrm>
            <a:off x="1166549" y="102142"/>
            <a:ext cx="9004556" cy="769441"/>
          </a:xfrm>
          <a:prstGeom prst="rect">
            <a:avLst/>
          </a:prstGeom>
          <a:noFill/>
        </p:spPr>
        <p:txBody>
          <a:bodyPr wrap="square" rtlCol="0">
            <a:spAutoFit/>
          </a:bodyPr>
          <a:lstStyle/>
          <a:p>
            <a:pPr algn="ctr"/>
            <a:r>
              <a:rPr lang="en-US" sz="4400" b="1"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Renee Broadbent, MBA, CCSFP</a:t>
            </a:r>
            <a:endParaRPr lang="en-US" sz="3200" b="1"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0" name="Slide Number Placeholder 4">
            <a:extLst>
              <a:ext uri="{FF2B5EF4-FFF2-40B4-BE49-F238E27FC236}">
                <a16:creationId xmlns:a16="http://schemas.microsoft.com/office/drawing/2014/main" id="{D2E671DC-F487-406B-B1DE-C01FC2543DA1}"/>
              </a:ext>
            </a:extLst>
          </p:cNvPr>
          <p:cNvSpPr>
            <a:spLocks noGrp="1"/>
          </p:cNvSpPr>
          <p:nvPr>
            <p:ph type="sldNum" sz="quarter" idx="12"/>
          </p:nvPr>
        </p:nvSpPr>
        <p:spPr>
          <a:xfrm>
            <a:off x="10940717" y="368802"/>
            <a:ext cx="413084" cy="365125"/>
          </a:xfrm>
        </p:spPr>
        <p:txBody>
          <a:bodyPr/>
          <a:lstStyle/>
          <a:p>
            <a:fld id="{D09D6828-5254-41E5-A449-BF8842AB4372}" type="slidenum">
              <a:rPr lang="en-US" smtClean="0"/>
              <a:pPr/>
              <a:t>1</a:t>
            </a:fld>
            <a:endParaRPr lang="en-US" dirty="0"/>
          </a:p>
        </p:txBody>
      </p:sp>
      <p:sp>
        <p:nvSpPr>
          <p:cNvPr id="12" name="Content Placeholder 2">
            <a:extLst>
              <a:ext uri="{FF2B5EF4-FFF2-40B4-BE49-F238E27FC236}">
                <a16:creationId xmlns:a16="http://schemas.microsoft.com/office/drawing/2014/main" id="{83B9A154-F9BE-463B-BCD3-F703DF0BA577}"/>
              </a:ext>
            </a:extLst>
          </p:cNvPr>
          <p:cNvSpPr txBox="1">
            <a:spLocks/>
          </p:cNvSpPr>
          <p:nvPr/>
        </p:nvSpPr>
        <p:spPr bwMode="auto">
          <a:xfrm>
            <a:off x="1509820" y="5769066"/>
            <a:ext cx="746994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rgbClr val="505050"/>
                </a:solidFill>
                <a:latin typeface="+mn-lt"/>
                <a:ea typeface="+mn-ea"/>
              </a:defRPr>
            </a:lvl2pPr>
            <a:lvl3pPr marL="1143000" indent="-228600" algn="l" rtl="0" eaLnBrk="0" fontAlgn="base" hangingPunct="0">
              <a:spcBef>
                <a:spcPct val="20000"/>
              </a:spcBef>
              <a:spcAft>
                <a:spcPct val="0"/>
              </a:spcAft>
              <a:buChar char="•"/>
              <a:defRPr sz="1600">
                <a:solidFill>
                  <a:srgbClr val="969696"/>
                </a:solidFill>
                <a:latin typeface="+mn-lt"/>
                <a:ea typeface="+mn-ea"/>
              </a:defRPr>
            </a:lvl3pPr>
            <a:lvl4pPr marL="1600200" indent="-228600" algn="l" rtl="0" eaLnBrk="0" fontAlgn="base" hangingPunct="0">
              <a:spcBef>
                <a:spcPct val="20000"/>
              </a:spcBef>
              <a:spcAft>
                <a:spcPct val="0"/>
              </a:spcAft>
              <a:buChar char="–"/>
              <a:defRPr sz="1400">
                <a:solidFill>
                  <a:srgbClr val="969696"/>
                </a:solidFill>
                <a:latin typeface="+mn-lt"/>
                <a:ea typeface="+mn-ea"/>
              </a:defRPr>
            </a:lvl4pPr>
            <a:lvl5pPr marL="2057400" indent="-228600" algn="l" rtl="0" eaLnBrk="0" fontAlgn="base" hangingPunct="0">
              <a:spcBef>
                <a:spcPct val="20000"/>
              </a:spcBef>
              <a:spcAft>
                <a:spcPct val="0"/>
              </a:spcAft>
              <a:buChar char="»"/>
              <a:defRPr sz="1200">
                <a:solidFill>
                  <a:srgbClr val="969696"/>
                </a:solidFill>
                <a:latin typeface="+mn-lt"/>
                <a:ea typeface="+mn-ea"/>
              </a:defRPr>
            </a:lvl5pPr>
            <a:lvl6pPr marL="2514600" indent="-228600" algn="l" rtl="0" fontAlgn="base">
              <a:spcBef>
                <a:spcPct val="20000"/>
              </a:spcBef>
              <a:spcAft>
                <a:spcPct val="0"/>
              </a:spcAft>
              <a:buChar char="»"/>
              <a:defRPr sz="1200">
                <a:solidFill>
                  <a:srgbClr val="969696"/>
                </a:solidFill>
                <a:latin typeface="+mn-lt"/>
                <a:ea typeface="+mn-ea"/>
              </a:defRPr>
            </a:lvl6pPr>
            <a:lvl7pPr marL="2971800" indent="-228600" algn="l" rtl="0" fontAlgn="base">
              <a:spcBef>
                <a:spcPct val="20000"/>
              </a:spcBef>
              <a:spcAft>
                <a:spcPct val="0"/>
              </a:spcAft>
              <a:buChar char="»"/>
              <a:defRPr sz="1200">
                <a:solidFill>
                  <a:srgbClr val="969696"/>
                </a:solidFill>
                <a:latin typeface="+mn-lt"/>
                <a:ea typeface="+mn-ea"/>
              </a:defRPr>
            </a:lvl7pPr>
            <a:lvl8pPr marL="3429000" indent="-228600" algn="l" rtl="0" fontAlgn="base">
              <a:spcBef>
                <a:spcPct val="20000"/>
              </a:spcBef>
              <a:spcAft>
                <a:spcPct val="0"/>
              </a:spcAft>
              <a:buChar char="»"/>
              <a:defRPr sz="1200">
                <a:solidFill>
                  <a:srgbClr val="969696"/>
                </a:solidFill>
                <a:latin typeface="+mn-lt"/>
                <a:ea typeface="+mn-ea"/>
              </a:defRPr>
            </a:lvl8pPr>
            <a:lvl9pPr marL="3886200" indent="-228600" algn="l" rtl="0" fontAlgn="base">
              <a:spcBef>
                <a:spcPct val="20000"/>
              </a:spcBef>
              <a:spcAft>
                <a:spcPct val="0"/>
              </a:spcAft>
              <a:buChar char="»"/>
              <a:defRPr sz="1200">
                <a:solidFill>
                  <a:srgbClr val="969696"/>
                </a:solidFill>
                <a:latin typeface="+mn-lt"/>
                <a:ea typeface="+mn-ea"/>
              </a:defRPr>
            </a:lvl9pPr>
          </a:lstStyle>
          <a:p>
            <a:pPr marL="0" indent="0">
              <a:buFontTx/>
              <a:buNone/>
              <a:defRPr/>
            </a:pPr>
            <a:r>
              <a:rPr lang="en-US" sz="1600" kern="0" dirty="0">
                <a:latin typeface="Arial" panose="020B0604020202020204" pitchFamily="34" charset="0"/>
                <a:cs typeface="Arial" panose="020B0604020202020204" pitchFamily="34" charset="0"/>
              </a:rPr>
              <a:t>Cell: (413) 478-4557                           </a:t>
            </a:r>
            <a:r>
              <a:rPr lang="en-US" sz="1600" kern="0"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Renee.Broadbent@sonehealthcare.com</a:t>
            </a:r>
            <a:r>
              <a:rPr lang="en-US" sz="1600" kern="0" dirty="0">
                <a:latin typeface="Arial" panose="020B0604020202020204" pitchFamily="34" charset="0"/>
                <a:cs typeface="Arial" panose="020B0604020202020204" pitchFamily="34" charset="0"/>
              </a:rPr>
              <a:t> </a:t>
            </a:r>
            <a:br>
              <a:rPr lang="en-US" sz="1600" kern="0" dirty="0">
                <a:latin typeface="Arial" panose="020B0604020202020204" pitchFamily="34" charset="0"/>
                <a:cs typeface="Arial" panose="020B0604020202020204" pitchFamily="34" charset="0"/>
              </a:rPr>
            </a:br>
            <a:endParaRPr lang="en-US" sz="1800" kern="0" dirty="0">
              <a:latin typeface="Arial" panose="020B0604020202020204" pitchFamily="34" charset="0"/>
              <a:cs typeface="Arial" panose="020B0604020202020204" pitchFamily="34" charset="0"/>
            </a:endParaRPr>
          </a:p>
        </p:txBody>
      </p:sp>
      <p:pic>
        <p:nvPicPr>
          <p:cNvPr id="16" name="Picture 15" descr="Graphical user interface, application, icon&#10;&#10;Description automatically generated">
            <a:extLst>
              <a:ext uri="{FF2B5EF4-FFF2-40B4-BE49-F238E27FC236}">
                <a16:creationId xmlns:a16="http://schemas.microsoft.com/office/drawing/2014/main" id="{C7B15035-F7B7-0A17-C142-B75BEA9BF6EC}"/>
              </a:ext>
            </a:extLst>
          </p:cNvPr>
          <p:cNvPicPr>
            <a:picLocks noChangeAspect="1"/>
          </p:cNvPicPr>
          <p:nvPr/>
        </p:nvPicPr>
        <p:blipFill rotWithShape="1">
          <a:blip r:embed="rId4">
            <a:extLst>
              <a:ext uri="{28A0092B-C50C-407E-A947-70E740481C1C}">
                <a14:useLocalDpi xmlns:a14="http://schemas.microsoft.com/office/drawing/2010/main" val="0"/>
              </a:ext>
            </a:extLst>
          </a:blip>
          <a:srcRect l="45901" t="5378" r="11122" b="53786"/>
          <a:stretch/>
        </p:blipFill>
        <p:spPr>
          <a:xfrm>
            <a:off x="916076" y="5670802"/>
            <a:ext cx="593744" cy="564159"/>
          </a:xfrm>
          <a:prstGeom prst="rect">
            <a:avLst/>
          </a:prstGeom>
        </p:spPr>
      </p:pic>
      <p:pic>
        <p:nvPicPr>
          <p:cNvPr id="18" name="Picture 17" descr="Graphical user interface, application, icon&#10;&#10;Description automatically generated">
            <a:extLst>
              <a:ext uri="{FF2B5EF4-FFF2-40B4-BE49-F238E27FC236}">
                <a16:creationId xmlns:a16="http://schemas.microsoft.com/office/drawing/2014/main" id="{9FFE32AE-6796-811B-A4AE-C568BE8DC25D}"/>
              </a:ext>
            </a:extLst>
          </p:cNvPr>
          <p:cNvPicPr>
            <a:picLocks noChangeAspect="1"/>
          </p:cNvPicPr>
          <p:nvPr/>
        </p:nvPicPr>
        <p:blipFill rotWithShape="1">
          <a:blip r:embed="rId4">
            <a:extLst>
              <a:ext uri="{28A0092B-C50C-407E-A947-70E740481C1C}">
                <a14:useLocalDpi xmlns:a14="http://schemas.microsoft.com/office/drawing/2010/main" val="0"/>
              </a:ext>
            </a:extLst>
          </a:blip>
          <a:srcRect l="50000" t="48155" r="6850" b="9085"/>
          <a:stretch/>
        </p:blipFill>
        <p:spPr>
          <a:xfrm>
            <a:off x="4169482" y="5610375"/>
            <a:ext cx="593745" cy="588377"/>
          </a:xfrm>
          <a:prstGeom prst="rect">
            <a:avLst/>
          </a:prstGeom>
        </p:spPr>
      </p:pic>
    </p:spTree>
    <p:extLst>
      <p:ext uri="{BB962C8B-B14F-4D97-AF65-F5344CB8AC3E}">
        <p14:creationId xmlns:p14="http://schemas.microsoft.com/office/powerpoint/2010/main" val="675455550"/>
      </p:ext>
    </p:extLst>
  </p:cSld>
  <p:clrMapOvr>
    <a:masterClrMapping/>
  </p:clrMapOvr>
</p:sld>
</file>

<file path=ppt/theme/theme1.xml><?xml version="1.0" encoding="utf-8"?>
<a:theme xmlns:a="http://schemas.openxmlformats.org/drawingml/2006/main" name="1_Office Theme">
  <a:themeElements>
    <a:clrScheme name="SOHO #1">
      <a:dk1>
        <a:sysClr val="windowText" lastClr="000000"/>
      </a:dk1>
      <a:lt1>
        <a:sysClr val="window" lastClr="FFFFFF"/>
      </a:lt1>
      <a:dk2>
        <a:srgbClr val="44546A"/>
      </a:dk2>
      <a:lt2>
        <a:srgbClr val="E7E6E6"/>
      </a:lt2>
      <a:accent1>
        <a:srgbClr val="702082"/>
      </a:accent1>
      <a:accent2>
        <a:srgbClr val="A2D45E"/>
      </a:accent2>
      <a:accent3>
        <a:srgbClr val="58595B"/>
      </a:accent3>
      <a:accent4>
        <a:srgbClr val="702082"/>
      </a:accent4>
      <a:accent5>
        <a:srgbClr val="A2D45E"/>
      </a:accent5>
      <a:accent6>
        <a:srgbClr val="58595B"/>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SOHO #1">
      <a:dk1>
        <a:sysClr val="windowText" lastClr="000000"/>
      </a:dk1>
      <a:lt1>
        <a:sysClr val="window" lastClr="FFFFFF"/>
      </a:lt1>
      <a:dk2>
        <a:srgbClr val="44546A"/>
      </a:dk2>
      <a:lt2>
        <a:srgbClr val="E7E6E6"/>
      </a:lt2>
      <a:accent1>
        <a:srgbClr val="702082"/>
      </a:accent1>
      <a:accent2>
        <a:srgbClr val="A2D45E"/>
      </a:accent2>
      <a:accent3>
        <a:srgbClr val="58595B"/>
      </a:accent3>
      <a:accent4>
        <a:srgbClr val="702082"/>
      </a:accent4>
      <a:accent5>
        <a:srgbClr val="A2D45E"/>
      </a:accent5>
      <a:accent6>
        <a:srgbClr val="58595B"/>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5f01ffd-cebc-4f28-b132-2f61243a46ac">
      <Terms xmlns="http://schemas.microsoft.com/office/infopath/2007/PartnerControls"/>
    </lcf76f155ced4ddcb4097134ff3c332f>
    <TaxCatchAll xmlns="912ae313-9d7f-4c66-bd14-3e60342ca40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7283E70CE94FD43B14CB3C137DB6D5E" ma:contentTypeVersion="14" ma:contentTypeDescription="Create a new document." ma:contentTypeScope="" ma:versionID="5f920aef7f9ce8cbf2abbca39849b993">
  <xsd:schema xmlns:xsd="http://www.w3.org/2001/XMLSchema" xmlns:xs="http://www.w3.org/2001/XMLSchema" xmlns:p="http://schemas.microsoft.com/office/2006/metadata/properties" xmlns:ns2="912ae313-9d7f-4c66-bd14-3e60342ca40b" xmlns:ns3="85f01ffd-cebc-4f28-b132-2f61243a46ac" targetNamespace="http://schemas.microsoft.com/office/2006/metadata/properties" ma:root="true" ma:fieldsID="f4eb21b0cdfd20884c0f42affb73634a" ns2:_="" ns3:_="">
    <xsd:import namespace="912ae313-9d7f-4c66-bd14-3e60342ca40b"/>
    <xsd:import namespace="85f01ffd-cebc-4f28-b132-2f61243a46a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2ae313-9d7f-4c66-bd14-3e60342ca40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a871a551-4add-4c61-acb8-152772209749}" ma:internalName="TaxCatchAll" ma:showField="CatchAllData" ma:web="912ae313-9d7f-4c66-bd14-3e60342ca40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5f01ffd-cebc-4f28-b132-2f61243a46a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46a48847-aafd-4475-b72b-da915ba8f34c"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1DDA31-115F-4788-8F06-DC098C4CBD8E}">
  <ds:schemaRefs>
    <ds:schemaRef ds:uri="http://www.w3.org/XML/1998/namespace"/>
    <ds:schemaRef ds:uri="http://purl.org/dc/elements/1.1/"/>
    <ds:schemaRef ds:uri="c11f3cce-c32d-4193-af5e-4e9e3c8d6e8a"/>
    <ds:schemaRef ds:uri="http://schemas.microsoft.com/office/2006/metadata/properties"/>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311d238a-9e26-43d6-8900-cfba6069f684"/>
    <ds:schemaRef ds:uri="http://purl.org/dc/dcmitype/"/>
  </ds:schemaRefs>
</ds:datastoreItem>
</file>

<file path=customXml/itemProps2.xml><?xml version="1.0" encoding="utf-8"?>
<ds:datastoreItem xmlns:ds="http://schemas.openxmlformats.org/officeDocument/2006/customXml" ds:itemID="{125D5757-5124-41F1-A24D-202405933435}">
  <ds:schemaRefs>
    <ds:schemaRef ds:uri="http://schemas.microsoft.com/sharepoint/v3/contenttype/forms"/>
  </ds:schemaRefs>
</ds:datastoreItem>
</file>

<file path=customXml/itemProps3.xml><?xml version="1.0" encoding="utf-8"?>
<ds:datastoreItem xmlns:ds="http://schemas.openxmlformats.org/officeDocument/2006/customXml" ds:itemID="{4007D3E0-4C84-4ADC-8B82-2DE8471B19FC}"/>
</file>

<file path=docProps/app.xml><?xml version="1.0" encoding="utf-8"?>
<Properties xmlns="http://schemas.openxmlformats.org/officeDocument/2006/extended-properties" xmlns:vt="http://schemas.openxmlformats.org/officeDocument/2006/docPropsVTypes">
  <Template/>
  <TotalTime>3202</TotalTime>
  <Words>342</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Arial</vt:lpstr>
      <vt:lpstr>Arial Nova Light</vt:lpstr>
      <vt:lpstr>Calibri</vt:lpstr>
      <vt:lpstr>Calibri Light</vt:lpstr>
      <vt:lpstr>1_Office Theme</vt:lpstr>
      <vt:lpstr>2_Office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Gallagher</dc:creator>
  <cp:lastModifiedBy>Lisa Farren, PCM</cp:lastModifiedBy>
  <cp:revision>73</cp:revision>
  <dcterms:created xsi:type="dcterms:W3CDTF">2019-11-22T20:30:35Z</dcterms:created>
  <dcterms:modified xsi:type="dcterms:W3CDTF">2023-10-12T15:30:44Z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0x01010027283E70CE94FD43B14CB3C137DB6D5E</vt:lpwstr>
  </property>
  <property fmtid="{D5CDD505-2E9C-101B-9397-08002B2CF9AE}" pid="3" name="MSIP_Label_5f99fc29-0b52-4807-817e-cc62e4079418_Enabled">
    <vt:lpwstr>true</vt:lpwstr>
  </property>
  <property fmtid="{D5CDD505-2E9C-101B-9397-08002B2CF9AE}" pid="4" name="MSIP_Label_5f99fc29-0b52-4807-817e-cc62e4079418_SetDate">
    <vt:lpwstr>2023-05-30T19:16:26Z</vt:lpwstr>
  </property>
  <property fmtid="{D5CDD505-2E9C-101B-9397-08002B2CF9AE}" pid="5" name="MSIP_Label_5f99fc29-0b52-4807-817e-cc62e4079418_Method">
    <vt:lpwstr>Standard</vt:lpwstr>
  </property>
  <property fmtid="{D5CDD505-2E9C-101B-9397-08002B2CF9AE}" pid="6" name="MSIP_Label_5f99fc29-0b52-4807-817e-cc62e4079418_Name">
    <vt:lpwstr>defa4170-0d19-0005-0004-bc88714345d2</vt:lpwstr>
  </property>
  <property fmtid="{D5CDD505-2E9C-101B-9397-08002B2CF9AE}" pid="7" name="MSIP_Label_5f99fc29-0b52-4807-817e-cc62e4079418_SiteId">
    <vt:lpwstr>b29d4d6b-9796-428b-b74a-9cf1658cbc7d</vt:lpwstr>
  </property>
  <property fmtid="{D5CDD505-2E9C-101B-9397-08002B2CF9AE}" pid="8" name="MSIP_Label_5f99fc29-0b52-4807-817e-cc62e4079418_ActionId">
    <vt:lpwstr>7cc12a5f-9b23-4e3e-88e2-860b7a0ee6cb</vt:lpwstr>
  </property>
  <property fmtid="{D5CDD505-2E9C-101B-9397-08002B2CF9AE}" pid="9" name="MSIP_Label_5f99fc29-0b52-4807-817e-cc62e4079418_ContentBits">
    <vt:lpwstr>0</vt:lpwstr>
  </property>
</Properties>
</file>